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70" r:id="rId2"/>
    <p:sldId id="271" r:id="rId3"/>
    <p:sldId id="273" r:id="rId4"/>
    <p:sldId id="274" r:id="rId5"/>
    <p:sldId id="277" r:id="rId6"/>
    <p:sldId id="266" r:id="rId7"/>
    <p:sldId id="263" r:id="rId8"/>
    <p:sldId id="265" r:id="rId9"/>
    <p:sldId id="275" r:id="rId10"/>
    <p:sldId id="276" r:id="rId11"/>
    <p:sldId id="269" r:id="rId12"/>
    <p:sldId id="278" r:id="rId13"/>
    <p:sldId id="279" r:id="rId14"/>
    <p:sldId id="267" r:id="rId15"/>
    <p:sldId id="280" r:id="rId16"/>
    <p:sldId id="28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7062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89674CB-62DB-4445-9B47-46A6177E8B6C}"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396338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296477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4348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653500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8991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3855673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2692384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273624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415204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674CB-62DB-4445-9B47-46A6177E8B6C}"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318820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9674CB-62DB-4445-9B47-46A6177E8B6C}"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90832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9674CB-62DB-4445-9B47-46A6177E8B6C}"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175177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9674CB-62DB-4445-9B47-46A6177E8B6C}"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74177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674CB-62DB-4445-9B47-46A6177E8B6C}"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426045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9674CB-62DB-4445-9B47-46A6177E8B6C}"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244242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9674CB-62DB-4445-9B47-46A6177E8B6C}" type="datetimeFigureOut">
              <a:rPr lang="en-US" smtClean="0"/>
              <a:t>11/25/2019</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D3DDAB07-6539-A948-BB2B-2F1B2565F576}" type="slidenum">
              <a:rPr lang="en-US" smtClean="0"/>
              <a:t>‹#›</a:t>
            </a:fld>
            <a:endParaRPr lang="en-US"/>
          </a:p>
        </p:txBody>
      </p:sp>
    </p:spTree>
    <p:extLst>
      <p:ext uri="{BB962C8B-B14F-4D97-AF65-F5344CB8AC3E}">
        <p14:creationId xmlns:p14="http://schemas.microsoft.com/office/powerpoint/2010/main" val="173248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9674CB-62DB-4445-9B47-46A6177E8B6C}" type="datetimeFigureOut">
              <a:rPr lang="en-US" smtClean="0"/>
              <a:t>11/25/2019</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3DDAB07-6539-A948-BB2B-2F1B2565F576}" type="slidenum">
              <a:rPr lang="en-US" smtClean="0"/>
              <a:t>‹#›</a:t>
            </a:fld>
            <a:endParaRPr lang="en-US"/>
          </a:p>
        </p:txBody>
      </p:sp>
    </p:spTree>
    <p:extLst>
      <p:ext uri="{BB962C8B-B14F-4D97-AF65-F5344CB8AC3E}">
        <p14:creationId xmlns:p14="http://schemas.microsoft.com/office/powerpoint/2010/main" val="418568217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5A9B-9F0C-49DF-8E7E-1769298DFE7B}"/>
              </a:ext>
            </a:extLst>
          </p:cNvPr>
          <p:cNvSpPr>
            <a:spLocks noGrp="1"/>
          </p:cNvSpPr>
          <p:nvPr>
            <p:ph type="ctrTitle"/>
          </p:nvPr>
        </p:nvSpPr>
        <p:spPr/>
        <p:txBody>
          <a:bodyPr/>
          <a:lstStyle/>
          <a:p>
            <a:r>
              <a:rPr lang="en-US" dirty="0"/>
              <a:t>Netball</a:t>
            </a:r>
          </a:p>
        </p:txBody>
      </p:sp>
      <p:sp>
        <p:nvSpPr>
          <p:cNvPr id="3" name="Subtitle 2">
            <a:extLst>
              <a:ext uri="{FF2B5EF4-FFF2-40B4-BE49-F238E27FC236}">
                <a16:creationId xmlns:a16="http://schemas.microsoft.com/office/drawing/2014/main" id="{91C50728-93C1-430C-8336-823D333A600E}"/>
              </a:ext>
            </a:extLst>
          </p:cNvPr>
          <p:cNvSpPr>
            <a:spLocks noGrp="1"/>
          </p:cNvSpPr>
          <p:nvPr>
            <p:ph type="subTitle" idx="1"/>
          </p:nvPr>
        </p:nvSpPr>
        <p:spPr/>
        <p:txBody>
          <a:bodyPr/>
          <a:lstStyle/>
          <a:p>
            <a:r>
              <a:rPr lang="en-US" dirty="0"/>
              <a:t>RULES &amp; TECHNIQUES OF GAMES </a:t>
            </a:r>
          </a:p>
          <a:p>
            <a:r>
              <a:rPr lang="en-US" dirty="0"/>
              <a:t>SEMESTER III</a:t>
            </a:r>
          </a:p>
          <a:p>
            <a:r>
              <a:rPr lang="en-US" dirty="0"/>
              <a:t>B.S HEALTH &amp;PHYSICAL EDUCATION </a:t>
            </a:r>
          </a:p>
          <a:p>
            <a:r>
              <a:rPr lang="en-US" dirty="0"/>
              <a:t>LCWU </a:t>
            </a:r>
          </a:p>
          <a:p>
            <a:endParaRPr lang="en-US" dirty="0"/>
          </a:p>
        </p:txBody>
      </p:sp>
    </p:spTree>
    <p:extLst>
      <p:ext uri="{BB962C8B-B14F-4D97-AF65-F5344CB8AC3E}">
        <p14:creationId xmlns:p14="http://schemas.microsoft.com/office/powerpoint/2010/main" val="426049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E58B1-E0F2-42CE-82FB-7F383CCE80F8}"/>
              </a:ext>
            </a:extLst>
          </p:cNvPr>
          <p:cNvSpPr>
            <a:spLocks noGrp="1"/>
          </p:cNvSpPr>
          <p:nvPr>
            <p:ph type="title"/>
          </p:nvPr>
        </p:nvSpPr>
        <p:spPr>
          <a:xfrm>
            <a:off x="533400" y="4495800"/>
            <a:ext cx="7907215" cy="1524000"/>
          </a:xfrm>
        </p:spPr>
        <p:txBody>
          <a:bodyPr/>
          <a:lstStyle/>
          <a:p>
            <a:pPr algn="ctr"/>
            <a:r>
              <a:rPr lang="en-US" dirty="0"/>
              <a:t>	Throwing the ball </a:t>
            </a:r>
          </a:p>
        </p:txBody>
      </p:sp>
      <p:pic>
        <p:nvPicPr>
          <p:cNvPr id="5" name="Content Placeholder 4">
            <a:extLst>
              <a:ext uri="{FF2B5EF4-FFF2-40B4-BE49-F238E27FC236}">
                <a16:creationId xmlns:a16="http://schemas.microsoft.com/office/drawing/2014/main" id="{A1150178-B898-46EB-B9CF-0C135680C70E}"/>
              </a:ext>
            </a:extLst>
          </p:cNvPr>
          <p:cNvPicPr>
            <a:picLocks noGrp="1" noChangeAspect="1"/>
          </p:cNvPicPr>
          <p:nvPr>
            <p:ph idx="1"/>
          </p:nvPr>
        </p:nvPicPr>
        <p:blipFill>
          <a:blip r:embed="rId2"/>
          <a:stretch>
            <a:fillRect/>
          </a:stretch>
        </p:blipFill>
        <p:spPr>
          <a:xfrm>
            <a:off x="919956" y="716756"/>
            <a:ext cx="7520659" cy="3400425"/>
          </a:xfrm>
        </p:spPr>
      </p:pic>
    </p:spTree>
    <p:extLst>
      <p:ext uri="{BB962C8B-B14F-4D97-AF65-F5344CB8AC3E}">
        <p14:creationId xmlns:p14="http://schemas.microsoft.com/office/powerpoint/2010/main" val="416195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589A66-2259-40DC-925D-E23C5B28A88F}"/>
              </a:ext>
            </a:extLst>
          </p:cNvPr>
          <p:cNvSpPr>
            <a:spLocks noGrp="1"/>
          </p:cNvSpPr>
          <p:nvPr>
            <p:ph type="title"/>
          </p:nvPr>
        </p:nvSpPr>
        <p:spPr>
          <a:xfrm>
            <a:off x="1528831" y="556016"/>
            <a:ext cx="6554867" cy="1524000"/>
          </a:xfrm>
        </p:spPr>
        <p:txBody>
          <a:bodyPr/>
          <a:lstStyle/>
          <a:p>
            <a:pPr algn="ctr"/>
            <a:r>
              <a:rPr lang="en-US" dirty="0"/>
              <a:t>WHERE CAN I GO </a:t>
            </a:r>
          </a:p>
        </p:txBody>
      </p:sp>
      <p:sp>
        <p:nvSpPr>
          <p:cNvPr id="14" name="Content Placeholder 13"/>
          <p:cNvSpPr txBox="1">
            <a:spLocks noGrp="1"/>
          </p:cNvSpPr>
          <p:nvPr>
            <p:ph idx="4294967295"/>
          </p:nvPr>
        </p:nvSpPr>
        <p:spPr>
          <a:xfrm>
            <a:off x="8466138" y="3067050"/>
            <a:ext cx="677862" cy="522288"/>
          </a:xfrm>
          <a:prstGeom prst="rect">
            <a:avLst/>
          </a:prstGeom>
          <a:noFill/>
        </p:spPr>
        <p:txBody>
          <a:bodyPr wrap="square" rtlCol="0">
            <a:spAutoFit/>
          </a:bodyPr>
          <a:lstStyle/>
          <a:p>
            <a:pPr marL="0" indent="0">
              <a:buNone/>
            </a:pPr>
            <a:r>
              <a:rPr lang="en-US" sz="2800" dirty="0">
                <a:solidFill>
                  <a:srgbClr val="FF0000"/>
                </a:solidFill>
              </a:rPr>
              <a:t>GA</a:t>
            </a:r>
          </a:p>
        </p:txBody>
      </p:sp>
      <p:sp>
        <p:nvSpPr>
          <p:cNvPr id="4" name="Rectangle 3"/>
          <p:cNvSpPr/>
          <p:nvPr/>
        </p:nvSpPr>
        <p:spPr>
          <a:xfrm>
            <a:off x="603477" y="2342092"/>
            <a:ext cx="8003243" cy="38269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808133" y="1964267"/>
            <a:ext cx="0" cy="3826933"/>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37463" y="1964267"/>
            <a:ext cx="0" cy="3826933"/>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10" name="Chord 9"/>
          <p:cNvSpPr/>
          <p:nvPr/>
        </p:nvSpPr>
        <p:spPr>
          <a:xfrm rot="1342595">
            <a:off x="6735934" y="2672539"/>
            <a:ext cx="2641602" cy="2461070"/>
          </a:xfrm>
          <a:prstGeom prst="chord">
            <a:avLst/>
          </a:prstGeom>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hord 10"/>
          <p:cNvSpPr/>
          <p:nvPr/>
        </p:nvSpPr>
        <p:spPr>
          <a:xfrm rot="12082241">
            <a:off x="-148185" y="3076352"/>
            <a:ext cx="2641602" cy="2461070"/>
          </a:xfrm>
          <a:prstGeom prst="chord">
            <a:avLst/>
          </a:prstGeom>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134533" y="3847571"/>
            <a:ext cx="1270000" cy="523220"/>
          </a:xfrm>
          <a:prstGeom prst="rect">
            <a:avLst/>
          </a:prstGeom>
          <a:noFill/>
        </p:spPr>
        <p:txBody>
          <a:bodyPr wrap="square" rtlCol="0">
            <a:spAutoFit/>
          </a:bodyPr>
          <a:lstStyle/>
          <a:p>
            <a:r>
              <a:rPr lang="en-US" sz="2800" dirty="0">
                <a:solidFill>
                  <a:srgbClr val="FF0000"/>
                </a:solidFill>
              </a:rPr>
              <a:t>GK</a:t>
            </a:r>
          </a:p>
        </p:txBody>
      </p:sp>
      <p:sp>
        <p:nvSpPr>
          <p:cNvPr id="15" name="TextBox 14"/>
          <p:cNvSpPr txBox="1"/>
          <p:nvPr/>
        </p:nvSpPr>
        <p:spPr>
          <a:xfrm>
            <a:off x="2556933" y="3269645"/>
            <a:ext cx="1270000" cy="523220"/>
          </a:xfrm>
          <a:prstGeom prst="rect">
            <a:avLst/>
          </a:prstGeom>
          <a:noFill/>
        </p:spPr>
        <p:txBody>
          <a:bodyPr wrap="square" rtlCol="0">
            <a:spAutoFit/>
          </a:bodyPr>
          <a:lstStyle/>
          <a:p>
            <a:r>
              <a:rPr lang="en-US" sz="2800" dirty="0">
                <a:solidFill>
                  <a:srgbClr val="FF0000"/>
                </a:solidFill>
              </a:rPr>
              <a:t>GD</a:t>
            </a:r>
          </a:p>
        </p:txBody>
      </p:sp>
      <p:sp>
        <p:nvSpPr>
          <p:cNvPr id="16" name="TextBox 15"/>
          <p:cNvSpPr txBox="1"/>
          <p:nvPr/>
        </p:nvSpPr>
        <p:spPr>
          <a:xfrm>
            <a:off x="2844800" y="4995777"/>
            <a:ext cx="1270000" cy="523220"/>
          </a:xfrm>
          <a:prstGeom prst="rect">
            <a:avLst/>
          </a:prstGeom>
          <a:noFill/>
        </p:spPr>
        <p:txBody>
          <a:bodyPr wrap="square" rtlCol="0">
            <a:spAutoFit/>
          </a:bodyPr>
          <a:lstStyle/>
          <a:p>
            <a:r>
              <a:rPr lang="en-US" sz="2800" dirty="0">
                <a:solidFill>
                  <a:srgbClr val="FF0000"/>
                </a:solidFill>
              </a:rPr>
              <a:t>WD</a:t>
            </a:r>
          </a:p>
        </p:txBody>
      </p:sp>
      <p:sp>
        <p:nvSpPr>
          <p:cNvPr id="17" name="TextBox 16"/>
          <p:cNvSpPr txBox="1"/>
          <p:nvPr/>
        </p:nvSpPr>
        <p:spPr>
          <a:xfrm>
            <a:off x="7298267" y="3738361"/>
            <a:ext cx="1270000" cy="523220"/>
          </a:xfrm>
          <a:prstGeom prst="rect">
            <a:avLst/>
          </a:prstGeom>
          <a:noFill/>
        </p:spPr>
        <p:txBody>
          <a:bodyPr wrap="square" rtlCol="0">
            <a:spAutoFit/>
          </a:bodyPr>
          <a:lstStyle/>
          <a:p>
            <a:r>
              <a:rPr lang="en-US" sz="2800" dirty="0">
                <a:solidFill>
                  <a:srgbClr val="FF0000"/>
                </a:solidFill>
              </a:rPr>
              <a:t>GS</a:t>
            </a:r>
          </a:p>
        </p:txBody>
      </p:sp>
      <p:sp>
        <p:nvSpPr>
          <p:cNvPr id="18" name="TextBox 17"/>
          <p:cNvSpPr txBox="1"/>
          <p:nvPr/>
        </p:nvSpPr>
        <p:spPr>
          <a:xfrm>
            <a:off x="4318000" y="3847571"/>
            <a:ext cx="1270000" cy="523220"/>
          </a:xfrm>
          <a:prstGeom prst="rect">
            <a:avLst/>
          </a:prstGeom>
          <a:noFill/>
        </p:spPr>
        <p:txBody>
          <a:bodyPr wrap="square" rtlCol="0">
            <a:spAutoFit/>
          </a:bodyPr>
          <a:lstStyle/>
          <a:p>
            <a:r>
              <a:rPr lang="en-US" sz="2800" dirty="0">
                <a:solidFill>
                  <a:srgbClr val="FF0000"/>
                </a:solidFill>
              </a:rPr>
              <a:t>C</a:t>
            </a:r>
          </a:p>
        </p:txBody>
      </p:sp>
      <p:sp>
        <p:nvSpPr>
          <p:cNvPr id="19" name="TextBox 18"/>
          <p:cNvSpPr txBox="1"/>
          <p:nvPr/>
        </p:nvSpPr>
        <p:spPr>
          <a:xfrm>
            <a:off x="5350933" y="5130876"/>
            <a:ext cx="1270000" cy="523220"/>
          </a:xfrm>
          <a:prstGeom prst="rect">
            <a:avLst/>
          </a:prstGeom>
          <a:noFill/>
        </p:spPr>
        <p:txBody>
          <a:bodyPr wrap="square" rtlCol="0">
            <a:spAutoFit/>
          </a:bodyPr>
          <a:lstStyle/>
          <a:p>
            <a:r>
              <a:rPr lang="en-US" sz="2800" dirty="0">
                <a:solidFill>
                  <a:srgbClr val="FF0000"/>
                </a:solidFill>
              </a:rPr>
              <a:t>WA</a:t>
            </a:r>
          </a:p>
        </p:txBody>
      </p:sp>
      <p:cxnSp>
        <p:nvCxnSpPr>
          <p:cNvPr id="21" name="Straight Arrow Connector 20"/>
          <p:cNvCxnSpPr/>
          <p:nvPr/>
        </p:nvCxnSpPr>
        <p:spPr>
          <a:xfrm>
            <a:off x="1727200" y="3328055"/>
            <a:ext cx="233680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2285992" y="4936693"/>
            <a:ext cx="233680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3063398" y="3975226"/>
            <a:ext cx="3083402" cy="2474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673592" y="5207626"/>
            <a:ext cx="233680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5198532" y="3185457"/>
            <a:ext cx="233680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236133" y="4346046"/>
            <a:ext cx="1827265"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366932" y="4255559"/>
            <a:ext cx="1827265"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2624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100D-005A-45F1-9659-22E676809CFF}"/>
              </a:ext>
            </a:extLst>
          </p:cNvPr>
          <p:cNvSpPr>
            <a:spLocks noGrp="1"/>
          </p:cNvSpPr>
          <p:nvPr>
            <p:ph type="title"/>
          </p:nvPr>
        </p:nvSpPr>
        <p:spPr>
          <a:xfrm>
            <a:off x="98474" y="5458264"/>
            <a:ext cx="9045526" cy="675250"/>
          </a:xfrm>
        </p:spPr>
        <p:txBody>
          <a:bodyPr>
            <a:normAutofit/>
          </a:bodyPr>
          <a:lstStyle/>
          <a:p>
            <a:pPr algn="ctr"/>
            <a:r>
              <a:rPr lang="en-US" dirty="0"/>
              <a:t>Equipment's </a:t>
            </a:r>
          </a:p>
        </p:txBody>
      </p:sp>
      <p:sp>
        <p:nvSpPr>
          <p:cNvPr id="3" name="Content Placeholder 2">
            <a:extLst>
              <a:ext uri="{FF2B5EF4-FFF2-40B4-BE49-F238E27FC236}">
                <a16:creationId xmlns:a16="http://schemas.microsoft.com/office/drawing/2014/main" id="{527F3EC9-4D9A-4517-A815-9ABCD0354716}"/>
              </a:ext>
            </a:extLst>
          </p:cNvPr>
          <p:cNvSpPr>
            <a:spLocks noGrp="1"/>
          </p:cNvSpPr>
          <p:nvPr>
            <p:ph idx="1"/>
          </p:nvPr>
        </p:nvSpPr>
        <p:spPr>
          <a:xfrm>
            <a:off x="533400" y="533399"/>
            <a:ext cx="8272975" cy="4432495"/>
          </a:xfrm>
        </p:spPr>
        <p:txBody>
          <a:bodyPr/>
          <a:lstStyle/>
          <a:p>
            <a:pPr marL="0" indent="0" algn="just">
              <a:buNone/>
            </a:pPr>
            <a:r>
              <a:rPr lang="en-US" dirty="0"/>
              <a:t>These include items such as netball bibs, ball bags, netball nets, floor tape, netball sets, netball coaching equipment, needle adapters and, of course, netball starter packs. Netball Goal stands for the gym, games hall, playground or garden are also available.</a:t>
            </a:r>
          </a:p>
        </p:txBody>
      </p:sp>
      <p:pic>
        <p:nvPicPr>
          <p:cNvPr id="5" name="Picture 4">
            <a:extLst>
              <a:ext uri="{FF2B5EF4-FFF2-40B4-BE49-F238E27FC236}">
                <a16:creationId xmlns:a16="http://schemas.microsoft.com/office/drawing/2014/main" id="{DF9C32FC-0D54-44B3-ACA3-3060CD1EF9BD}"/>
              </a:ext>
            </a:extLst>
          </p:cNvPr>
          <p:cNvPicPr>
            <a:picLocks noChangeAspect="1"/>
          </p:cNvPicPr>
          <p:nvPr/>
        </p:nvPicPr>
        <p:blipFill>
          <a:blip r:embed="rId2"/>
          <a:stretch>
            <a:fillRect/>
          </a:stretch>
        </p:blipFill>
        <p:spPr>
          <a:xfrm>
            <a:off x="3178536" y="3361004"/>
            <a:ext cx="2885402" cy="20972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4663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49CB-7D69-4663-97D8-AEED58D29B1D}"/>
              </a:ext>
            </a:extLst>
          </p:cNvPr>
          <p:cNvSpPr>
            <a:spLocks noGrp="1"/>
          </p:cNvSpPr>
          <p:nvPr>
            <p:ph type="title"/>
          </p:nvPr>
        </p:nvSpPr>
        <p:spPr/>
        <p:txBody>
          <a:bodyPr>
            <a:normAutofit/>
          </a:bodyPr>
          <a:lstStyle/>
          <a:p>
            <a:pPr algn="ctr"/>
            <a:r>
              <a:rPr lang="en-US" sz="6600" b="1" dirty="0"/>
              <a:t>Federation</a:t>
            </a:r>
          </a:p>
        </p:txBody>
      </p:sp>
      <p:sp>
        <p:nvSpPr>
          <p:cNvPr id="3" name="Content Placeholder 2">
            <a:extLst>
              <a:ext uri="{FF2B5EF4-FFF2-40B4-BE49-F238E27FC236}">
                <a16:creationId xmlns:a16="http://schemas.microsoft.com/office/drawing/2014/main" id="{D0412472-9BA9-4FFC-A0EB-DA4873F765D1}"/>
              </a:ext>
            </a:extLst>
          </p:cNvPr>
          <p:cNvSpPr>
            <a:spLocks noGrp="1"/>
          </p:cNvSpPr>
          <p:nvPr>
            <p:ph idx="1"/>
          </p:nvPr>
        </p:nvSpPr>
        <p:spPr/>
        <p:txBody>
          <a:bodyPr>
            <a:normAutofit lnSpcReduction="10000"/>
          </a:bodyPr>
          <a:lstStyle/>
          <a:p>
            <a:pPr marL="0" indent="0" algn="ctr">
              <a:buNone/>
            </a:pPr>
            <a:r>
              <a:rPr lang="en-US" sz="6000" dirty="0"/>
              <a:t>International Netball Federation</a:t>
            </a:r>
          </a:p>
          <a:p>
            <a:pPr marL="0" indent="0" algn="ctr">
              <a:buNone/>
            </a:pPr>
            <a:r>
              <a:rPr lang="en-US" sz="6000" dirty="0"/>
              <a:t>1960</a:t>
            </a:r>
          </a:p>
        </p:txBody>
      </p:sp>
    </p:spTree>
    <p:extLst>
      <p:ext uri="{BB962C8B-B14F-4D97-AF65-F5344CB8AC3E}">
        <p14:creationId xmlns:p14="http://schemas.microsoft.com/office/powerpoint/2010/main" val="49286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2040" y="533400"/>
            <a:ext cx="6554867" cy="3767670"/>
          </a:xfrm>
        </p:spPr>
        <p:txBody>
          <a:bodyPr/>
          <a:lstStyle/>
          <a:p>
            <a:pPr marL="0" indent="0">
              <a:buNone/>
            </a:pPr>
            <a:endParaRPr lang="en-US" dirty="0"/>
          </a:p>
          <a:p>
            <a:endParaRPr lang="en-US" dirty="0"/>
          </a:p>
          <a:p>
            <a:endParaRPr lang="en-US" dirty="0"/>
          </a:p>
        </p:txBody>
      </p:sp>
      <p:pic>
        <p:nvPicPr>
          <p:cNvPr id="5" name="Picture 4">
            <a:extLst>
              <a:ext uri="{FF2B5EF4-FFF2-40B4-BE49-F238E27FC236}">
                <a16:creationId xmlns:a16="http://schemas.microsoft.com/office/drawing/2014/main" id="{D78139B3-CD39-4BFC-8DFD-A080E9B4E517}"/>
              </a:ext>
            </a:extLst>
          </p:cNvPr>
          <p:cNvPicPr>
            <a:picLocks noChangeAspect="1"/>
          </p:cNvPicPr>
          <p:nvPr/>
        </p:nvPicPr>
        <p:blipFill>
          <a:blip r:embed="rId2"/>
          <a:stretch>
            <a:fillRect/>
          </a:stretch>
        </p:blipFill>
        <p:spPr>
          <a:xfrm>
            <a:off x="533400" y="533400"/>
            <a:ext cx="8343314" cy="5403166"/>
          </a:xfrm>
          <a:prstGeom prst="rect">
            <a:avLst/>
          </a:prstGeom>
        </p:spPr>
      </p:pic>
    </p:spTree>
    <p:extLst>
      <p:ext uri="{BB962C8B-B14F-4D97-AF65-F5344CB8AC3E}">
        <p14:creationId xmlns:p14="http://schemas.microsoft.com/office/powerpoint/2010/main" val="937346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9EBA4D6-C6D8-4D40-9FD6-D8C53746A6F8}"/>
              </a:ext>
            </a:extLst>
          </p:cNvPr>
          <p:cNvPicPr>
            <a:picLocks noGrp="1" noChangeAspect="1"/>
          </p:cNvPicPr>
          <p:nvPr>
            <p:ph idx="1"/>
          </p:nvPr>
        </p:nvPicPr>
        <p:blipFill>
          <a:blip r:embed="rId2"/>
          <a:stretch>
            <a:fillRect/>
          </a:stretch>
        </p:blipFill>
        <p:spPr>
          <a:xfrm>
            <a:off x="140677" y="988219"/>
            <a:ext cx="8339417" cy="4554452"/>
          </a:xfrm>
        </p:spPr>
      </p:pic>
    </p:spTree>
    <p:extLst>
      <p:ext uri="{BB962C8B-B14F-4D97-AF65-F5344CB8AC3E}">
        <p14:creationId xmlns:p14="http://schemas.microsoft.com/office/powerpoint/2010/main" val="4243478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4B0FBB9-D35F-4A71-8C93-B7F39C4251D7}"/>
              </a:ext>
            </a:extLst>
          </p:cNvPr>
          <p:cNvSpPr>
            <a:spLocks noGrp="1"/>
          </p:cNvSpPr>
          <p:nvPr>
            <p:ph idx="1"/>
          </p:nvPr>
        </p:nvSpPr>
        <p:spPr>
          <a:xfrm>
            <a:off x="533400" y="533400"/>
            <a:ext cx="7977554" cy="5951806"/>
          </a:xfrm>
        </p:spPr>
        <p:txBody>
          <a:bodyPr>
            <a:normAutofit/>
          </a:bodyPr>
          <a:lstStyle/>
          <a:p>
            <a:pPr marL="0" indent="0" algn="ctr">
              <a:buNone/>
            </a:pPr>
            <a:r>
              <a:rPr lang="en-US" sz="7200" b="1" dirty="0"/>
              <a:t>THANKS</a:t>
            </a:r>
          </a:p>
        </p:txBody>
      </p:sp>
    </p:spTree>
    <p:extLst>
      <p:ext uri="{BB962C8B-B14F-4D97-AF65-F5344CB8AC3E}">
        <p14:creationId xmlns:p14="http://schemas.microsoft.com/office/powerpoint/2010/main" val="206822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C1A1-80F8-45AF-ACE3-F8F0396FAD61}"/>
              </a:ext>
            </a:extLst>
          </p:cNvPr>
          <p:cNvSpPr>
            <a:spLocks noGrp="1"/>
          </p:cNvSpPr>
          <p:nvPr>
            <p:ph type="title"/>
          </p:nvPr>
        </p:nvSpPr>
        <p:spPr>
          <a:xfrm>
            <a:off x="533400" y="4495799"/>
            <a:ext cx="8132298" cy="1711855"/>
          </a:xfrm>
        </p:spPr>
        <p:txBody>
          <a:bodyPr/>
          <a:lstStyle/>
          <a:p>
            <a:pPr algn="ctr"/>
            <a:r>
              <a:rPr lang="en-US" dirty="0"/>
              <a:t>Netball</a:t>
            </a:r>
          </a:p>
        </p:txBody>
      </p:sp>
      <p:pic>
        <p:nvPicPr>
          <p:cNvPr id="5" name="Content Placeholder 4">
            <a:extLst>
              <a:ext uri="{FF2B5EF4-FFF2-40B4-BE49-F238E27FC236}">
                <a16:creationId xmlns:a16="http://schemas.microsoft.com/office/drawing/2014/main" id="{87A9BFD3-4021-4ABB-8AD8-5C0882458399}"/>
              </a:ext>
            </a:extLst>
          </p:cNvPr>
          <p:cNvPicPr>
            <a:picLocks noGrp="1" noChangeAspect="1"/>
          </p:cNvPicPr>
          <p:nvPr>
            <p:ph idx="1"/>
          </p:nvPr>
        </p:nvPicPr>
        <p:blipFill>
          <a:blip r:embed="rId2"/>
          <a:stretch>
            <a:fillRect/>
          </a:stretch>
        </p:blipFill>
        <p:spPr>
          <a:xfrm>
            <a:off x="1277960" y="650345"/>
            <a:ext cx="6825030" cy="4017725"/>
          </a:xfrm>
        </p:spPr>
      </p:pic>
    </p:spTree>
    <p:extLst>
      <p:ext uri="{BB962C8B-B14F-4D97-AF65-F5344CB8AC3E}">
        <p14:creationId xmlns:p14="http://schemas.microsoft.com/office/powerpoint/2010/main" val="189043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FAC73E-CBCB-4A88-AE0B-F5B8B4045465}"/>
              </a:ext>
            </a:extLst>
          </p:cNvPr>
          <p:cNvPicPr>
            <a:picLocks noGrp="1" noChangeAspect="1"/>
          </p:cNvPicPr>
          <p:nvPr>
            <p:ph idx="1"/>
          </p:nvPr>
        </p:nvPicPr>
        <p:blipFill>
          <a:blip r:embed="rId2"/>
          <a:stretch>
            <a:fillRect/>
          </a:stretch>
        </p:blipFill>
        <p:spPr>
          <a:xfrm>
            <a:off x="654147" y="550288"/>
            <a:ext cx="7835705" cy="5681700"/>
          </a:xfrm>
        </p:spPr>
      </p:pic>
    </p:spTree>
    <p:extLst>
      <p:ext uri="{BB962C8B-B14F-4D97-AF65-F5344CB8AC3E}">
        <p14:creationId xmlns:p14="http://schemas.microsoft.com/office/powerpoint/2010/main" val="398702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569DD42-C3BC-4978-95A1-9D1DA3546175}"/>
              </a:ext>
            </a:extLst>
          </p:cNvPr>
          <p:cNvPicPr>
            <a:picLocks noGrp="1" noChangeAspect="1"/>
          </p:cNvPicPr>
          <p:nvPr>
            <p:ph idx="1"/>
          </p:nvPr>
        </p:nvPicPr>
        <p:blipFill>
          <a:blip r:embed="rId2"/>
          <a:stretch>
            <a:fillRect/>
          </a:stretch>
        </p:blipFill>
        <p:spPr>
          <a:xfrm>
            <a:off x="709832" y="1015126"/>
            <a:ext cx="7724335" cy="4827747"/>
          </a:xfrm>
        </p:spPr>
      </p:pic>
    </p:spTree>
    <p:extLst>
      <p:ext uri="{BB962C8B-B14F-4D97-AF65-F5344CB8AC3E}">
        <p14:creationId xmlns:p14="http://schemas.microsoft.com/office/powerpoint/2010/main" val="165518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2ED0-37AA-47B2-8926-2E5B17673796}"/>
              </a:ext>
            </a:extLst>
          </p:cNvPr>
          <p:cNvSpPr>
            <a:spLocks noGrp="1"/>
          </p:cNvSpPr>
          <p:nvPr>
            <p:ph type="title"/>
          </p:nvPr>
        </p:nvSpPr>
        <p:spPr>
          <a:xfrm>
            <a:off x="533400" y="4552071"/>
            <a:ext cx="8019757" cy="1524000"/>
          </a:xfrm>
        </p:spPr>
        <p:txBody>
          <a:bodyPr/>
          <a:lstStyle/>
          <a:p>
            <a:pPr algn="ctr"/>
            <a:r>
              <a:rPr lang="en-US" dirty="0"/>
              <a:t>Where is netball played?</a:t>
            </a:r>
            <a:br>
              <a:rPr lang="en-US" dirty="0"/>
            </a:br>
            <a:endParaRPr lang="en-US" dirty="0"/>
          </a:p>
        </p:txBody>
      </p:sp>
      <p:sp>
        <p:nvSpPr>
          <p:cNvPr id="3" name="Content Placeholder 2">
            <a:extLst>
              <a:ext uri="{FF2B5EF4-FFF2-40B4-BE49-F238E27FC236}">
                <a16:creationId xmlns:a16="http://schemas.microsoft.com/office/drawing/2014/main" id="{E4D0E524-030F-477E-A73A-560C9C0A589C}"/>
              </a:ext>
            </a:extLst>
          </p:cNvPr>
          <p:cNvSpPr>
            <a:spLocks noGrp="1"/>
          </p:cNvSpPr>
          <p:nvPr>
            <p:ph idx="1"/>
          </p:nvPr>
        </p:nvSpPr>
        <p:spPr>
          <a:xfrm>
            <a:off x="533400" y="533400"/>
            <a:ext cx="8315178" cy="3767670"/>
          </a:xfrm>
        </p:spPr>
        <p:txBody>
          <a:bodyPr/>
          <a:lstStyle/>
          <a:p>
            <a:pPr marL="0" indent="0" algn="just">
              <a:buNone/>
            </a:pPr>
            <a:r>
              <a:rPr lang="en-US" dirty="0"/>
              <a:t>Netball is enjoyed in over 70 countries and by more than 20 million people worldwide. In 1995 it became a recognized Olympic sport and three years later, was played in the Commonwealth Games at Kuala Lumpur. Netball competition is also a part of the 2018 Commonwealth Games in Gold Coast, Australia.</a:t>
            </a:r>
          </a:p>
        </p:txBody>
      </p:sp>
    </p:spTree>
    <p:extLst>
      <p:ext uri="{BB962C8B-B14F-4D97-AF65-F5344CB8AC3E}">
        <p14:creationId xmlns:p14="http://schemas.microsoft.com/office/powerpoint/2010/main" val="179335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Netball Court</a:t>
            </a:r>
          </a:p>
        </p:txBody>
      </p:sp>
      <p:pic>
        <p:nvPicPr>
          <p:cNvPr id="4" name="Content Placeholder 3"/>
          <p:cNvPicPr>
            <a:picLocks noGrp="1" noChangeAspect="1"/>
          </p:cNvPicPr>
          <p:nvPr>
            <p:ph idx="1"/>
          </p:nvPr>
        </p:nvPicPr>
        <p:blipFill>
          <a:blip r:embed="rId2"/>
          <a:stretch>
            <a:fillRect/>
          </a:stretch>
        </p:blipFill>
        <p:spPr>
          <a:xfrm>
            <a:off x="1741237" y="838200"/>
            <a:ext cx="5661526" cy="4038677"/>
          </a:xfrm>
        </p:spPr>
      </p:pic>
    </p:spTree>
    <p:extLst>
      <p:ext uri="{BB962C8B-B14F-4D97-AF65-F5344CB8AC3E}">
        <p14:creationId xmlns:p14="http://schemas.microsoft.com/office/powerpoint/2010/main" val="279469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Where to Stand?</a:t>
            </a:r>
          </a:p>
        </p:txBody>
      </p:sp>
      <p:pic>
        <p:nvPicPr>
          <p:cNvPr id="4" name="Content Placeholder 3"/>
          <p:cNvPicPr>
            <a:picLocks noGrp="1" noChangeAspect="1"/>
          </p:cNvPicPr>
          <p:nvPr>
            <p:ph idx="1"/>
          </p:nvPr>
        </p:nvPicPr>
        <p:blipFill>
          <a:blip r:embed="rId2"/>
          <a:srcRect t="1280" b="1280"/>
          <a:stretch>
            <a:fillRect/>
          </a:stretch>
        </p:blipFill>
        <p:spPr>
          <a:xfrm>
            <a:off x="220134" y="1600200"/>
            <a:ext cx="8229600" cy="4525963"/>
          </a:xfrm>
        </p:spPr>
      </p:pic>
    </p:spTree>
    <p:extLst>
      <p:ext uri="{BB962C8B-B14F-4D97-AF65-F5344CB8AC3E}">
        <p14:creationId xmlns:p14="http://schemas.microsoft.com/office/powerpoint/2010/main" val="304111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399"/>
            <a:ext cx="7991622" cy="5656386"/>
          </a:xfrm>
        </p:spPr>
        <p:txBody>
          <a:bodyPr>
            <a:normAutofit/>
          </a:bodyPr>
          <a:lstStyle/>
          <a:p>
            <a:pPr algn="just"/>
            <a:r>
              <a:rPr lang="en-US" dirty="0">
                <a:solidFill>
                  <a:srgbClr val="FF0000"/>
                </a:solidFill>
              </a:rPr>
              <a:t>C-Center: </a:t>
            </a:r>
            <a:r>
              <a:rPr lang="en-US" dirty="0"/>
              <a:t>Allowed to run the whole court except for the goal circles.</a:t>
            </a:r>
          </a:p>
          <a:p>
            <a:pPr algn="just"/>
            <a:r>
              <a:rPr lang="en-US" dirty="0">
                <a:solidFill>
                  <a:srgbClr val="FF0000"/>
                </a:solidFill>
              </a:rPr>
              <a:t>WA-Wing Attack: </a:t>
            </a:r>
            <a:r>
              <a:rPr lang="en-US" dirty="0"/>
              <a:t>Middle: Center and your goals third except for the goal circle.</a:t>
            </a:r>
          </a:p>
          <a:p>
            <a:pPr algn="just"/>
            <a:r>
              <a:rPr lang="en-US" dirty="0">
                <a:solidFill>
                  <a:srgbClr val="FF0000"/>
                </a:solidFill>
              </a:rPr>
              <a:t>WD-Wing Defense</a:t>
            </a:r>
            <a:r>
              <a:rPr lang="en-US" dirty="0"/>
              <a:t>: No goal circle. Center half and both thirds.</a:t>
            </a:r>
          </a:p>
          <a:p>
            <a:pPr algn="just"/>
            <a:r>
              <a:rPr lang="en-US" dirty="0">
                <a:solidFill>
                  <a:srgbClr val="FF0000"/>
                </a:solidFill>
              </a:rPr>
              <a:t>GD-Goal Defense: </a:t>
            </a:r>
            <a:r>
              <a:rPr lang="en-US" dirty="0"/>
              <a:t>Opponents goal circle, third and Center. Not your goal circle nor your third.</a:t>
            </a:r>
          </a:p>
          <a:p>
            <a:pPr algn="just"/>
            <a:r>
              <a:rPr lang="en-US" dirty="0">
                <a:solidFill>
                  <a:srgbClr val="FF0000"/>
                </a:solidFill>
              </a:rPr>
              <a:t>GA-Goal Attack: </a:t>
            </a:r>
            <a:r>
              <a:rPr lang="en-US" dirty="0"/>
              <a:t>Your goal circle, third and center. No </a:t>
            </a:r>
            <a:r>
              <a:rPr lang="en-US" dirty="0" err="1"/>
              <a:t>oppenents</a:t>
            </a:r>
            <a:r>
              <a:rPr lang="en-US" dirty="0"/>
              <a:t> goal circle.</a:t>
            </a:r>
          </a:p>
          <a:p>
            <a:pPr algn="just"/>
            <a:r>
              <a:rPr lang="en-US" dirty="0">
                <a:solidFill>
                  <a:srgbClr val="FF0000"/>
                </a:solidFill>
              </a:rPr>
              <a:t>GS-Goal Shooter: </a:t>
            </a:r>
            <a:r>
              <a:rPr lang="en-US" dirty="0"/>
              <a:t>Your goal circle and third. No opponents goal circle, third and center.</a:t>
            </a:r>
          </a:p>
          <a:p>
            <a:pPr algn="just"/>
            <a:r>
              <a:rPr lang="en-US" dirty="0">
                <a:solidFill>
                  <a:srgbClr val="FF0000"/>
                </a:solidFill>
              </a:rPr>
              <a:t>GK-Goal Keeper: </a:t>
            </a:r>
            <a:r>
              <a:rPr lang="en-US" dirty="0"/>
              <a:t>Opponents goal circle and third. No center, your third and goal circle.</a:t>
            </a:r>
          </a:p>
        </p:txBody>
      </p:sp>
    </p:spTree>
    <p:extLst>
      <p:ext uri="{BB962C8B-B14F-4D97-AF65-F5344CB8AC3E}">
        <p14:creationId xmlns:p14="http://schemas.microsoft.com/office/powerpoint/2010/main" val="3464258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FD35010-4B35-4E97-BF0D-B3CA00E42B4E}"/>
              </a:ext>
            </a:extLst>
          </p:cNvPr>
          <p:cNvPicPr>
            <a:picLocks noGrp="1" noChangeAspect="1"/>
          </p:cNvPicPr>
          <p:nvPr>
            <p:ph idx="1"/>
          </p:nvPr>
        </p:nvPicPr>
        <p:blipFill>
          <a:blip r:embed="rId2"/>
          <a:stretch>
            <a:fillRect/>
          </a:stretch>
        </p:blipFill>
        <p:spPr>
          <a:xfrm>
            <a:off x="182880" y="657078"/>
            <a:ext cx="8553157" cy="5543843"/>
          </a:xfrm>
        </p:spPr>
      </p:pic>
    </p:spTree>
    <p:extLst>
      <p:ext uri="{BB962C8B-B14F-4D97-AF65-F5344CB8AC3E}">
        <p14:creationId xmlns:p14="http://schemas.microsoft.com/office/powerpoint/2010/main" val="187874778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62</TotalTime>
  <Words>274</Words>
  <Application>Microsoft Office PowerPoint</Application>
  <PresentationFormat>On-screen Show (4:3)</PresentationFormat>
  <Paragraphs>33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Wingdings 3</vt:lpstr>
      <vt:lpstr>Slice</vt:lpstr>
      <vt:lpstr>Netball</vt:lpstr>
      <vt:lpstr>Netball</vt:lpstr>
      <vt:lpstr>PowerPoint Presentation</vt:lpstr>
      <vt:lpstr>PowerPoint Presentation</vt:lpstr>
      <vt:lpstr>Where is netball played? </vt:lpstr>
      <vt:lpstr>The Netball Court</vt:lpstr>
      <vt:lpstr>Where to Stand?</vt:lpstr>
      <vt:lpstr>PowerPoint Presentation</vt:lpstr>
      <vt:lpstr>PowerPoint Presentation</vt:lpstr>
      <vt:lpstr> Throwing the ball </vt:lpstr>
      <vt:lpstr>WHERE CAN I GO </vt:lpstr>
      <vt:lpstr>Equipment's </vt:lpstr>
      <vt:lpstr>Federation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Lysycia</dc:creator>
  <cp:lastModifiedBy>Media Production</cp:lastModifiedBy>
  <cp:revision>8</cp:revision>
  <dcterms:created xsi:type="dcterms:W3CDTF">2012-03-05T12:07:54Z</dcterms:created>
  <dcterms:modified xsi:type="dcterms:W3CDTF">2019-11-24T22:17:20Z</dcterms:modified>
</cp:coreProperties>
</file>